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"/>
  </p:notesMasterIdLst>
  <p:sldIdLst>
    <p:sldId id="273" r:id="rId5"/>
    <p:sldId id="275" r:id="rId6"/>
    <p:sldId id="265" r:id="rId7"/>
    <p:sldId id="264" r:id="rId8"/>
    <p:sldId id="269" r:id="rId9"/>
    <p:sldId id="271" r:id="rId10"/>
    <p:sldId id="268" r:id="rId11"/>
    <p:sldId id="27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4828E97D-8779-4716-B295-14D2976C2113}" v="191" dt="2023-01-17T01:11:43.692"/>
    <p1510:client id="{52D716ED-B74B-41B2-A1B7-D7BC2C45C2F5}" v="288" dt="2023-01-17T01:21:44.955"/>
    <p1510:client id="{5E56330C-69EA-4597-8662-9432705AF87F}" v="1" dt="2023-01-05T09:19:24.163"/>
    <p1510:client id="{648D212D-165E-4A37-BB88-A4F74E11F16F}" v="126" dt="2023-01-13T08:08:06.864"/>
    <p1510:client id="{7BB8A8BC-0052-4D74-BA12-E22D8C2AB29F}" v="670" dt="2023-01-06T11:10:18.991"/>
    <p1510:client id="{8ECA2B2D-BE9A-4312-AF35-5FD39861E25F}" v="1654" dt="2023-01-06T09:00:51.608"/>
    <p1510:client id="{A1874F6B-E466-4D74-B0FA-694A2CFEFCC6}" v="52" dt="2023-01-13T10:54:51.251"/>
    <p1510:client id="{AA5313FD-5239-4D46-9662-9204E7A8E764}" v="4" dt="2023-01-11T22:17:31.638"/>
    <p1510:client id="{B887C605-D3DC-4061-AA2A-558BF05979F3}" v="280" dt="2023-01-13T06:26:48.975"/>
    <p1510:client id="{C9DA22EA-1D73-4A2A-9DBD-8CC0A5658931}" v="164" dt="2023-01-13T06:55:20.164"/>
    <p1510:client id="{FFC4048E-8AF0-4193-8ECB-7EA4BE0EB31A}" v="14" dt="2023-01-13T14:53:2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2" y="68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/>
              <a:t>Multimediagenerierung mittels künstlicher Intelligenz</a:t>
            </a:r>
          </a:p>
          <a:p>
            <a:r>
              <a:rPr lang="de-DE" sz="900"/>
              <a:t>Fakultät Informatik/Mathematik</a:t>
            </a:r>
          </a:p>
          <a:p>
            <a:r>
              <a:rPr lang="de-DE" sz="900"/>
              <a:t>Torsten Munkelt und Paul Christ / Projektseminar Medieninformatik // </a:t>
            </a:r>
            <a:r>
              <a:rPr lang="de-DE" sz="900" err="1"/>
              <a:t>SoSe</a:t>
            </a:r>
            <a:r>
              <a:rPr lang="de-DE" sz="90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colab.research.google.com/github/tugstugi/dl-colab-notebooks/blob/master/notebooks/RealTimeVoiceCloning.ipynb#scrollTo=WZjKkvGF1Y-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D81F-DBAF-19E7-24DF-B6061732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Multimediagenerierung mittels künstlicher Intelligenz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FD7F-7D78-30A2-7DD3-C88B5C45A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Autofit/>
          </a:bodyPr>
          <a:lstStyle/>
          <a:p>
            <a:pPr algn="ctr"/>
            <a:r>
              <a:rPr lang="de-DE" sz="2000" b="1">
                <a:latin typeface="Arial"/>
                <a:cs typeface="Arial"/>
              </a:rPr>
              <a:t>Erstellung eines Schülerworkshop</a:t>
            </a: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83481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1307763"/>
            <a:ext cx="10515600" cy="4774001"/>
          </a:xfrm>
        </p:spPr>
        <p:txBody>
          <a:bodyPr lIns="0" tIns="0" rIns="0" bIns="0" anchor="t"/>
          <a:lstStyle/>
          <a:p>
            <a:r>
              <a:rPr lang="de-DE" dirty="0">
                <a:ea typeface="+mn-lt"/>
                <a:cs typeface="+mn-lt"/>
              </a:rPr>
              <a:t>Umsetzung eines Schülerworkshops zum Umgang mit KI: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Designe deine/n Superheld/in indem du ihn/sie beschreibst!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Lass eine packende Hintergrundgeschichte für deine/n Superheld/in verfassen!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Gib deinem/er Superheld/in deine Stimme!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Führe Regie bei dem Trailer deines Superheld/inn-en-Trailer! </a:t>
            </a:r>
          </a:p>
          <a:p>
            <a:pPr lvl="1"/>
            <a:r>
              <a:rPr lang="de-DE" dirty="0">
                <a:ea typeface="+mn-lt"/>
                <a:cs typeface="+mn-lt"/>
              </a:rPr>
              <a:t>Komponiere die Titelmusik für deine/n Superheld/in! </a:t>
            </a:r>
            <a:endParaRPr lang="de-DE" dirty="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Einleitung - Projektseminar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44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66A26-5882-E4ED-C2C0-4429AC2A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2510022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</a:t>
            </a:r>
            <a:r>
              <a:rPr lang="de-DE">
                <a:ea typeface="+mn-lt"/>
                <a:cs typeface="+mn-lt"/>
              </a:rPr>
              <a:t>¹</a:t>
            </a:r>
            <a:r>
              <a:rPr lang="de-DE">
                <a:cs typeface="Arial"/>
              </a:rPr>
              <a:t> von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-Image-Modellen (DALL-E 2, </a:t>
            </a:r>
            <a:r>
              <a:rPr lang="de-DE" err="1">
                <a:cs typeface="Arial"/>
              </a:rPr>
              <a:t>Stable</a:t>
            </a:r>
            <a:r>
              <a:rPr lang="de-DE">
                <a:cs typeface="Arial"/>
              </a:rPr>
              <a:t>-Diffusion, etc.)</a:t>
            </a:r>
            <a:endParaRPr lang="de-DE"/>
          </a:p>
          <a:p>
            <a:r>
              <a:rPr lang="de-DE">
                <a:cs typeface="Arial"/>
              </a:rPr>
              <a:t>Generierung des Bildes einer Superheldin</a:t>
            </a:r>
          </a:p>
          <a:p>
            <a:r>
              <a:rPr lang="de-DE">
                <a:cs typeface="Arial"/>
              </a:rPr>
              <a:t>Fragen: </a:t>
            </a:r>
          </a:p>
          <a:p>
            <a:pPr lvl="1"/>
            <a:r>
              <a:rPr lang="de-DE">
                <a:cs typeface="Arial"/>
              </a:rPr>
              <a:t>Verfügt das Bild über plausible Merkmale? (Setting, Extremitäten, Gesicht, etc.)</a:t>
            </a:r>
          </a:p>
          <a:p>
            <a:pPr lvl="1"/>
            <a:r>
              <a:rPr lang="de-DE">
                <a:cs typeface="Arial"/>
              </a:rPr>
              <a:t>Wie muss ich mit dem Modell interagieren, so dass es die Ausgabe generiert, die ich mir vorgestellt habe?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0C45A9-F673-5D79-D25A-06DA8465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des Bildes einer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Prompting¹ eines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-Image-Modells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41E08-53CC-ADD6-374F-DB391562C33F}"/>
              </a:ext>
            </a:extLst>
          </p:cNvPr>
          <p:cNvSpPr txBox="1"/>
          <p:nvPr/>
        </p:nvSpPr>
        <p:spPr>
          <a:xfrm>
            <a:off x="128650" y="5917870"/>
            <a:ext cx="94041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>
                <a:ea typeface="+mn-lt"/>
                <a:cs typeface="+mn-lt"/>
              </a:rPr>
              <a:t>¹"Prompting" beschreibt die Methode, generative, autoregressive Modelle mittels kleiner Ausschnitte verschiedener Modalitäten (Text, Audio, Video, Bild, etc.) zu instruieren.</a:t>
            </a:r>
            <a:endParaRPr lang="de-DE" sz="900">
              <a:cs typeface="Arial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4950E6AC-7AF4-29CE-F8C9-52EBB0A2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0" r="1799" b="7164"/>
          <a:stretch/>
        </p:blipFill>
        <p:spPr>
          <a:xfrm>
            <a:off x="343862" y="4289148"/>
            <a:ext cx="7557715" cy="15534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0654E9-C50D-B103-9926-A5896F048D68}"/>
              </a:ext>
            </a:extLst>
          </p:cNvPr>
          <p:cNvSpPr txBox="1"/>
          <p:nvPr/>
        </p:nvSpPr>
        <p:spPr>
          <a:xfrm>
            <a:off x="7977570" y="4265513"/>
            <a:ext cx="3583484" cy="1233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cs typeface="Arial"/>
              </a:rPr>
              <a:t>Prompt:</a:t>
            </a:r>
            <a:r>
              <a:rPr lang="de-DE">
                <a:cs typeface="Arial"/>
              </a:rPr>
              <a:t> </a:t>
            </a:r>
          </a:p>
          <a:p>
            <a:r>
              <a:rPr lang="de-DE">
                <a:cs typeface="Arial"/>
              </a:rPr>
              <a:t>"</a:t>
            </a:r>
            <a:r>
              <a:rPr lang="de-DE">
                <a:ea typeface="+mn-lt"/>
                <a:cs typeface="+mn-lt"/>
              </a:rPr>
              <a:t>a </a:t>
            </a:r>
            <a:r>
              <a:rPr lang="de-DE" err="1">
                <a:ea typeface="+mn-lt"/>
                <a:cs typeface="+mn-lt"/>
              </a:rPr>
              <a:t>robot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superheroine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that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fights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against</a:t>
            </a:r>
            <a:r>
              <a:rPr lang="de-DE">
                <a:ea typeface="+mn-lt"/>
                <a:cs typeface="+mn-lt"/>
              </a:rPr>
              <a:t> her human </a:t>
            </a:r>
            <a:r>
              <a:rPr lang="de-DE" err="1">
                <a:ea typeface="+mn-lt"/>
                <a:cs typeface="+mn-lt"/>
              </a:rPr>
              <a:t>creators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steampunk</a:t>
            </a:r>
            <a:r>
              <a:rPr lang="de-DE">
                <a:ea typeface="+mn-lt"/>
                <a:cs typeface="+mn-lt"/>
              </a:rPr>
              <a:t>"</a:t>
            </a:r>
            <a:endParaRPr lang="de-DE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DB5BD5-8E84-FF87-3DA1-95AD90E6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0" y="3829499"/>
            <a:ext cx="7696201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32FC15-CBC8-4472-E8E6-0071E918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3" y="1514838"/>
            <a:ext cx="5897419" cy="3816307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Verwendung von Large </a:t>
            </a:r>
            <a:r>
              <a:rPr lang="de-DE" err="1">
                <a:cs typeface="Arial"/>
              </a:rPr>
              <a:t>Pretrained</a:t>
            </a:r>
            <a:r>
              <a:rPr lang="de-DE">
                <a:cs typeface="Arial"/>
              </a:rPr>
              <a:t> Language Models (</a:t>
            </a:r>
            <a:r>
              <a:rPr lang="de-DE" err="1">
                <a:cs typeface="Arial"/>
              </a:rPr>
              <a:t>ChatGPT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  <a:hlinkClick r:id="rId2"/>
              </a:rPr>
              <a:t>Open-</a:t>
            </a:r>
            <a:r>
              <a:rPr lang="de-DE" err="1">
                <a:cs typeface="Arial"/>
                <a:hlinkClick r:id="rId2"/>
              </a:rPr>
              <a:t>Assistant</a:t>
            </a:r>
            <a:r>
              <a:rPr lang="de-DE">
                <a:cs typeface="Arial"/>
              </a:rPr>
              <a:t>, etc.)</a:t>
            </a:r>
          </a:p>
          <a:p>
            <a:r>
              <a:rPr lang="de-DE">
                <a:cs typeface="Arial"/>
              </a:rPr>
              <a:t>Textuelle Eingabe der Anforderungen an die Kurzgeschichte</a:t>
            </a:r>
          </a:p>
          <a:p>
            <a:r>
              <a:rPr lang="de-DE">
                <a:cs typeface="Arial"/>
              </a:rPr>
              <a:t>Generierung der Kurzgeschichte für die Superheldin</a:t>
            </a:r>
            <a:endParaRPr lang="de-DE"/>
          </a:p>
          <a:p>
            <a:r>
              <a:rPr lang="de-DE">
                <a:cs typeface="Arial"/>
              </a:rPr>
              <a:t>Kann instruiert werden, vorhergehend generierte Ausgaben zu interpolieren</a:t>
            </a:r>
          </a:p>
          <a:p>
            <a:r>
              <a:rPr lang="de-DE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Generiert das Model passende Kurzgeschichten zu meiner Anfrage?</a:t>
            </a:r>
          </a:p>
          <a:p>
            <a:pPr lvl="1"/>
            <a:r>
              <a:rPr lang="de-DE">
                <a:cs typeface="Arial"/>
              </a:rPr>
              <a:t>Referenziert es evtl. Geschichten von existierenden Superhelden?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912F-8A29-5696-AC5D-58DDB45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der Kurzgeschichte über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autoregressiven Sprachmodells</a:t>
            </a:r>
            <a:endParaRPr lang="de-DE" b="0">
              <a:ea typeface="+mj-lt"/>
              <a:cs typeface="+mj-lt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13DECE0-CF13-8545-447C-328A7320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48" y="1331681"/>
            <a:ext cx="5510923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5D9B22-CD00-9427-3410-A6C12025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542140"/>
            <a:ext cx="5676340" cy="4368655"/>
          </a:xfrm>
        </p:spPr>
        <p:txBody>
          <a:bodyPr lIns="0" tIns="0" rIns="0" bIns="0" anchor="t"/>
          <a:lstStyle/>
          <a:p>
            <a:r>
              <a:rPr lang="de-DE" dirty="0">
                <a:cs typeface="Arial"/>
              </a:rPr>
              <a:t>Verwendung von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-Audio-Modellen (</a:t>
            </a:r>
            <a:r>
              <a:rPr lang="de-DE" dirty="0" err="1">
                <a:cs typeface="Arial"/>
              </a:rPr>
              <a:t>AudioLM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4"/>
              </a:rPr>
              <a:t>Real-Time-Voice-</a:t>
            </a:r>
            <a:r>
              <a:rPr lang="de-DE" dirty="0" err="1">
                <a:cs typeface="Arial"/>
                <a:hlinkClick r:id="rId4"/>
              </a:rPr>
              <a:t>Cloning</a:t>
            </a:r>
            <a:r>
              <a:rPr lang="de-DE" dirty="0">
                <a:cs typeface="Arial"/>
              </a:rPr>
              <a:t>, etc.), um die eigene Stimme zu klonen</a:t>
            </a:r>
          </a:p>
          <a:p>
            <a:r>
              <a:rPr lang="de-DE" dirty="0">
                <a:cs typeface="Arial"/>
              </a:rPr>
              <a:t>Vertonung beliebiger Textpassagen in der eigenen Stimme (Text-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-Speech (TTS))</a:t>
            </a:r>
          </a:p>
          <a:p>
            <a:endParaRPr lang="de-DE" dirty="0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Wie lange muss die Eingabe sein, so dass die virtuelle Stimme wie ich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woran könnte das liegen?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2E36E-7FEE-4783-E500-073FEFF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Klonen deine Stimme für die Superheldin, und lass sie deinen Text sprechen mittels eines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4" name="Download (1)">
            <a:hlinkClick r:id="" action="ppaction://media"/>
            <a:extLst>
              <a:ext uri="{FF2B5EF4-FFF2-40B4-BE49-F238E27FC236}">
                <a16:creationId xmlns:a16="http://schemas.microsoft.com/office/drawing/2014/main" id="{C72F8704-077D-358B-AE99-4F9D7FE6B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475" y="4949825"/>
            <a:ext cx="730250" cy="730250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F95D77D-82B1-FB2C-6419-0257CE58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2210191"/>
            <a:ext cx="6153150" cy="36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4BF72B-2B6D-6F88-5E8B-BA80BD0A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6153150" cy="3469944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 videobasierter Modelle (</a:t>
            </a:r>
            <a:r>
              <a:rPr lang="de-DE"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>
                <a:cs typeface="Arial"/>
              </a:rPr>
              <a:t>, Make-A-Video, CogVideo)</a:t>
            </a:r>
          </a:p>
          <a:p>
            <a:r>
              <a:rPr lang="de-DE">
                <a:cs typeface="Arial"/>
              </a:rPr>
              <a:t>Generierung eines passenden Videos für die Superheldin aufgrund der generierten Bilder, Audiodateien und Texte</a:t>
            </a:r>
          </a:p>
          <a:p>
            <a:endParaRPr lang="de-DE">
              <a:cs typeface="Arial"/>
            </a:endParaRPr>
          </a:p>
          <a:p>
            <a:r>
              <a:rPr lang="de-DE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Pass das Video zu dem übergebenen Input?</a:t>
            </a:r>
          </a:p>
          <a:p>
            <a:pPr lvl="1"/>
            <a:r>
              <a:rPr lang="de-DE">
                <a:cs typeface="Arial"/>
              </a:rPr>
              <a:t>Sieht das Video realistisch aus?</a:t>
            </a:r>
            <a:endParaRPr lang="de-DE"/>
          </a:p>
          <a:p>
            <a:pPr lvl="1"/>
            <a:r>
              <a:rPr lang="de-DE">
                <a:cs typeface="Arial"/>
              </a:rPr>
              <a:t>Wie wird Text in den Videos dargestellt?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F118F1-2E44-E2D1-2789-95DC5032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eines Video-Trailers für die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eines Image-/Text-/Audio-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-Video-Modells</a:t>
            </a:r>
            <a:endParaRPr lang="de-DE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058ECA80-2E85-FD1D-C1F0-C7B996C2E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2826" y="1477962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3880B-A2D8-1505-3B83-AFC42726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1" y="1701264"/>
            <a:ext cx="10515600" cy="3469944"/>
          </a:xfrm>
        </p:spPr>
        <p:txBody>
          <a:bodyPr lIns="0" tIns="0" rIns="0" bIns="0" anchor="t"/>
          <a:lstStyle/>
          <a:p>
            <a:r>
              <a:rPr lang="de-DE" err="1">
                <a:ea typeface="+mn-lt"/>
                <a:cs typeface="+mn-lt"/>
              </a:rPr>
              <a:t>Prompting</a:t>
            </a:r>
            <a:r>
              <a:rPr lang="de-DE">
                <a:ea typeface="+mn-lt"/>
                <a:cs typeface="+mn-lt"/>
              </a:rPr>
              <a:t> audiobasierter Modelle (</a:t>
            </a:r>
            <a:r>
              <a:rPr lang="de-DE" err="1">
                <a:ea typeface="+mn-lt"/>
                <a:cs typeface="+mn-lt"/>
              </a:rPr>
              <a:t>MuseBert</a:t>
            </a:r>
            <a:r>
              <a:rPr lang="de-DE">
                <a:ea typeface="+mn-lt"/>
                <a:cs typeface="+mn-lt"/>
              </a:rPr>
              <a:t>, Magenta Studio, </a:t>
            </a:r>
            <a:r>
              <a:rPr lang="de-DE" err="1">
                <a:ea typeface="+mn-lt"/>
                <a:cs typeface="+mn-lt"/>
              </a:rPr>
              <a:t>JukeBox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Musenet</a:t>
            </a:r>
            <a:r>
              <a:rPr lang="de-DE">
                <a:ea typeface="+mn-lt"/>
                <a:cs typeface="+mn-lt"/>
              </a:rPr>
              <a:t>, etc.)</a:t>
            </a:r>
          </a:p>
          <a:p>
            <a:r>
              <a:rPr lang="de-DE">
                <a:ea typeface="+mn-lt"/>
                <a:cs typeface="+mn-lt"/>
              </a:rPr>
              <a:t>Generierung eines zum Trailer passenden Musikstücks aufgrund des beschreibenden Texts</a:t>
            </a: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Fragen:</a:t>
            </a:r>
          </a:p>
          <a:p>
            <a:pPr lvl="1"/>
            <a:r>
              <a:rPr lang="de-DE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081434-F5BA-77CE-7715-A946133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eines Soundtracks für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Text-</a:t>
            </a:r>
            <a:r>
              <a:rPr lang="de-DE" err="1">
                <a:ea typeface="+mj-lt"/>
                <a:cs typeface="+mj-lt"/>
              </a:rPr>
              <a:t>to</a:t>
            </a:r>
            <a:r>
              <a:rPr lang="de-DE">
                <a:ea typeface="+mj-lt"/>
                <a:cs typeface="+mj-lt"/>
              </a:rPr>
              <a:t>-Audio-Modells</a:t>
            </a:r>
            <a:endParaRPr lang="de-DE" b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5C6FA65-8B9F-4400-86B0-276A6ABB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" y="4023792"/>
            <a:ext cx="12176234" cy="1814626"/>
          </a:xfrm>
          <a:prstGeom prst="rect">
            <a:avLst/>
          </a:prstGeom>
        </p:spPr>
      </p:pic>
      <p:pic>
        <p:nvPicPr>
          <p:cNvPr id="6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19FBDD03-52A8-F449-87CB-E82920641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3841" y="26980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Ausprobieren und Auswählen der KI-Modelle für die unterschiedlichen Modalitäten</a:t>
            </a:r>
          </a:p>
          <a:p>
            <a:pPr lvl="1"/>
            <a:r>
              <a:rPr lang="de-DE" dirty="0"/>
              <a:t>Bereitstellen der KI-Modelle für den Zugriff durch die Schüler(innen)</a:t>
            </a:r>
          </a:p>
          <a:p>
            <a:pPr lvl="1"/>
            <a:r>
              <a:rPr lang="de-DE" dirty="0"/>
              <a:t>Erarbeiten einer Aufgabenbeschreibung und Arbeitsanleitung für die Schüler/innen</a:t>
            </a:r>
          </a:p>
          <a:p>
            <a:pPr lvl="1"/>
            <a:r>
              <a:rPr lang="de-DE" dirty="0"/>
              <a:t>Entwickeln eines Programmes zum Zusammenführen der verschiedenen Medien</a:t>
            </a:r>
          </a:p>
          <a:p>
            <a:pPr lvl="1"/>
            <a:r>
              <a:rPr lang="de-DE" dirty="0"/>
              <a:t>Bereitstellen einer eindrucksvollen Beispiellösung</a:t>
            </a:r>
          </a:p>
          <a:p>
            <a:pPr lvl="1"/>
            <a:r>
              <a:rPr lang="de-DE" dirty="0"/>
              <a:t>Entwurf eines Kataloges anregender Fragen als Diskussionsgrundlage für die Schüler/innen</a:t>
            </a:r>
          </a:p>
          <a:p>
            <a:pPr lvl="1"/>
            <a:r>
              <a:rPr lang="de-DE" dirty="0"/>
              <a:t>Ausprobieren des Workshops mit Ihren </a:t>
            </a:r>
            <a:r>
              <a:rPr lang="de-DE" dirty="0" err="1"/>
              <a:t>Kommiliton</a:t>
            </a:r>
            <a:r>
              <a:rPr lang="de-DE" dirty="0"/>
              <a:t>(</a:t>
            </a:r>
            <a:r>
              <a:rPr lang="de-DE" dirty="0" err="1"/>
              <a:t>inn</a:t>
            </a:r>
            <a:r>
              <a:rPr lang="de-DE" dirty="0"/>
              <a:t>)en und allen Interessierten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Ihre Aufgaben während des Projektseminars</a:t>
            </a:r>
          </a:p>
        </p:txBody>
      </p:sp>
    </p:spTree>
    <p:extLst>
      <p:ext uri="{BB962C8B-B14F-4D97-AF65-F5344CB8AC3E}">
        <p14:creationId xmlns:p14="http://schemas.microsoft.com/office/powerpoint/2010/main" val="7539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3" ma:contentTypeDescription="Ein neues Dokument erstellen." ma:contentTypeScope="" ma:versionID="132697eaaf2845170171b5d1739ac7b9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cf296482bc6ddcfef28c5053bb9e85dd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9FFBD4-1565-4AF4-8034-3EABA3AD775F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4F9C31-AA31-44B8-A990-C91C388529B1}">
  <ds:schemaRefs>
    <ds:schemaRef ds:uri="http://schemas.microsoft.com/office/2006/documentManagement/types"/>
    <ds:schemaRef ds:uri="http://purl.org/dc/dcmitype/"/>
    <ds:schemaRef ds:uri="4ac68fe8-d1fa-47fc-b47a-0c033d210360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PresentationFormat>Breitbild</PresentationFormat>
  <Paragraphs>57</Paragraphs>
  <Slides>8</Slides>
  <Notes>0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9" baseType="lpstr">
      <vt:lpstr>Office</vt:lpstr>
      <vt:lpstr>Multimediagenerierung mittels künstlicher Intelligenz</vt:lpstr>
      <vt:lpstr>Einleitung - Projektseminar</vt:lpstr>
      <vt:lpstr>Generierung des Bildes einer Superheldin mittels Prompting¹ eines Text-to-Image-Modells</vt:lpstr>
      <vt:lpstr>Generierung der Kurzgeschichte über die Superheldin mittels eines autoregressiven Sprachmodells</vt:lpstr>
      <vt:lpstr>Klonen deine Stimme für die Superheldin, und lass sie deinen Text sprechen mittels eines Audio-to-Audio-Modells</vt:lpstr>
      <vt:lpstr>Generierung eines Video-Trailers für die Superheldin mittels eines Image-/Text-/Audio-to-Video-Modells</vt:lpstr>
      <vt:lpstr>Generierung eines Soundtracks für die Superheldin mittels eines Text-to-Audio-Modells</vt:lpstr>
      <vt:lpstr>Ihre Aufgaben während des Projektseminars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Torsten Munkelt</cp:lastModifiedBy>
  <cp:revision>10</cp:revision>
  <dcterms:created xsi:type="dcterms:W3CDTF">2021-10-14T07:21:00Z</dcterms:created>
  <dcterms:modified xsi:type="dcterms:W3CDTF">2023-01-26T09:27:06Z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